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3138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F503-4688-4EF9-9382-A331CF0C317C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547D-8E42-4349-9929-263E31491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33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1F503-4688-4EF9-9382-A331CF0C317C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547D-8E42-4349-9929-263E31491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91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 smtClean="0"/>
              <a:t>Учебно-исследовательская работа</a:t>
            </a:r>
            <a:br>
              <a:rPr lang="ru-RU" altLang="ru-RU" sz="4000" smtClean="0"/>
            </a:br>
            <a:r>
              <a:rPr lang="en-US" altLang="ru-RU" sz="4000" smtClean="0"/>
              <a:t/>
            </a:r>
            <a:br>
              <a:rPr lang="en-US" altLang="ru-RU" sz="4000" smtClean="0"/>
            </a:br>
            <a:r>
              <a:rPr lang="en-US" altLang="ru-RU" sz="4000" smtClean="0"/>
              <a:t>  </a:t>
            </a:r>
            <a:r>
              <a:rPr lang="ru-RU" altLang="ru-RU" sz="4000" smtClean="0"/>
              <a:t>Соединения меди</a:t>
            </a:r>
            <a:endParaRPr lang="ru-RU" altLang="ru-RU" sz="40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75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8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Задачи исследования</a:t>
            </a:r>
            <a:endParaRPr lang="ru-RU" altLang="ru-RU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4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7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800" b="1" smtClean="0"/>
              <a:t>Теоретический расчет</a:t>
            </a:r>
            <a:r>
              <a:rPr lang="ru-RU" altLang="ru-RU" sz="3800" smtClean="0"/>
              <a:t> </a:t>
            </a:r>
            <a:endParaRPr lang="ru-RU" altLang="ru-RU" sz="38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49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Заключение</a:t>
            </a:r>
            <a:endParaRPr lang="ru-RU" alt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4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 b="1" smtClean="0"/>
              <a:t>Введение</a:t>
            </a:r>
            <a:endParaRPr lang="ru-RU" altLang="ru-RU" sz="40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4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800" b="1" smtClean="0"/>
              <a:t>Физические свойства Меди</a:t>
            </a:r>
            <a:r>
              <a:rPr lang="ru-RU" altLang="ru-RU" sz="3800" smtClean="0"/>
              <a:t/>
            </a:r>
            <a:br>
              <a:rPr lang="ru-RU" altLang="ru-RU" sz="3800" smtClean="0"/>
            </a:br>
            <a:endParaRPr lang="ru-RU" altLang="ru-RU" sz="38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6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Получение меди</a:t>
            </a:r>
            <a:endParaRPr lang="ru-RU" alt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8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800" b="1" smtClean="0"/>
              <a:t>Биологическая роль</a:t>
            </a:r>
            <a:endParaRPr lang="ru-RU" altLang="ru-RU" sz="38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76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4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800" b="1" smtClean="0"/>
              <a:t>Химические свойства Меди</a:t>
            </a:r>
            <a:endParaRPr lang="ru-RU" altLang="ru-RU" sz="38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89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79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Учебно-исследовательская работа    Соединения меди</vt:lpstr>
      <vt:lpstr>Введение</vt:lpstr>
      <vt:lpstr>Презентация PowerPoint</vt:lpstr>
      <vt:lpstr>Физические свойства Меди </vt:lpstr>
      <vt:lpstr>Получение меди</vt:lpstr>
      <vt:lpstr>Биологическая роль</vt:lpstr>
      <vt:lpstr>Презентация PowerPoint</vt:lpstr>
      <vt:lpstr>Химические свойства Меди</vt:lpstr>
      <vt:lpstr>Презентация PowerPoint</vt:lpstr>
      <vt:lpstr>Презентация PowerPoint</vt:lpstr>
      <vt:lpstr>Задачи исследования</vt:lpstr>
      <vt:lpstr>Презентация PowerPoint</vt:lpstr>
      <vt:lpstr>Теоретический расчет </vt:lpstr>
      <vt:lpstr>Заключение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Учебно-исследовательская работа    Соединения меди</dc:title>
  <dc:creator>Черникова</dc:creator>
  <cp:lastModifiedBy>Черникова</cp:lastModifiedBy>
  <cp:revision>1</cp:revision>
  <dcterms:created xsi:type="dcterms:W3CDTF">2013-11-15T16:45:24Z</dcterms:created>
  <dcterms:modified xsi:type="dcterms:W3CDTF">2013-11-15T16:45:24Z</dcterms:modified>
</cp:coreProperties>
</file>