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B7A5-1317-47E2-9F19-FE805C800AB6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DF4F-B8BB-491D-B2FE-BA3E9066B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0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B7A5-1317-47E2-9F19-FE805C800AB6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DF4F-B8BB-491D-B2FE-BA3E9066B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Компьютерное моделирование дивана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03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Петли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079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Подушка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63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Полная модель дивана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70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Постановка задачи</a:t>
            </a:r>
            <a:r>
              <a:rPr lang="en-US" altLang="ru-RU" smtClean="0"/>
              <a:t> </a:t>
            </a:r>
            <a:r>
              <a:rPr lang="ru-RU" altLang="ru-RU" smtClean="0"/>
              <a:t>№1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24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Нагрузки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69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Создание сетки 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63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Статическая деформация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39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Распределение запаса прочности</a:t>
            </a:r>
            <a:endParaRPr lang="ru-RU" alt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19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Постановка задачи №2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51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Создание конструкции для сравнения </a:t>
            </a:r>
            <a:endParaRPr lang="ru-RU" alt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017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/>
              <a:t>Введение</a:t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97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Нагрузки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592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Создание сетки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2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Статическая деформация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447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Распределение запаса прочности</a:t>
            </a:r>
            <a:endParaRPr lang="ru-RU" alt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538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Результат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00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История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605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3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Цель работы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280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Моделирование дивана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93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Деревянный корпус дивана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59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Конструкция с латами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35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Ящик для белья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78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Компьютерное моделирование дивана</vt:lpstr>
      <vt:lpstr>Введение </vt:lpstr>
      <vt:lpstr>История</vt:lpstr>
      <vt:lpstr>Презентация PowerPoint</vt:lpstr>
      <vt:lpstr>Цель работы</vt:lpstr>
      <vt:lpstr>Моделирование дивана</vt:lpstr>
      <vt:lpstr>Деревянный корпус дивана</vt:lpstr>
      <vt:lpstr>Конструкция с латами</vt:lpstr>
      <vt:lpstr>Ящик для белья</vt:lpstr>
      <vt:lpstr>Петли</vt:lpstr>
      <vt:lpstr>Подушка</vt:lpstr>
      <vt:lpstr>Полная модель дивана</vt:lpstr>
      <vt:lpstr>Постановка задачи №1</vt:lpstr>
      <vt:lpstr>Нагрузки</vt:lpstr>
      <vt:lpstr>Создание сетки </vt:lpstr>
      <vt:lpstr>Статическая деформация</vt:lpstr>
      <vt:lpstr>Распределение запаса прочности</vt:lpstr>
      <vt:lpstr>Постановка задачи №2</vt:lpstr>
      <vt:lpstr>Создание конструкции для сравнения </vt:lpstr>
      <vt:lpstr>Нагрузки</vt:lpstr>
      <vt:lpstr>Создание сетки</vt:lpstr>
      <vt:lpstr>Статическая деформация</vt:lpstr>
      <vt:lpstr>Распределение запаса прочности</vt:lpstr>
      <vt:lpstr>Результат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моделирование дивана</dc:title>
  <dc:creator>Черникова</dc:creator>
  <cp:lastModifiedBy>Черникова</cp:lastModifiedBy>
  <cp:revision>1</cp:revision>
  <dcterms:created xsi:type="dcterms:W3CDTF">2013-11-15T16:56:36Z</dcterms:created>
  <dcterms:modified xsi:type="dcterms:W3CDTF">2013-11-15T16:56:36Z</dcterms:modified>
</cp:coreProperties>
</file>