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D410-7543-4DCA-A39E-5FFA91EC035C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81E1-7BBC-4A4D-9853-BD13BA045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5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D410-7543-4DCA-A39E-5FFA91EC035C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81E1-7BBC-4A4D-9853-BD13BA045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Численное решение уравнения теплопроводности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9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3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1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5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Цели и задачи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2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Концептуальная постановка задачи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0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Основной закон теплопроводности Фурье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cap="none" smtClean="0">
                <a:solidFill>
                  <a:srgbClr val="0D0D0D"/>
                </a:solidFill>
              </a:rPr>
              <a:t>УРАВНЕНИЕ ТЕПЛОПРОВОДНОСТИ</a:t>
            </a:r>
            <a:endParaRPr lang="ru-RU" altLang="ru-RU" cap="none" smtClean="0">
              <a:solidFill>
                <a:srgbClr val="0D0D0D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Краевые условия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3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Численный метод решения задачи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57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Численное решение уравнения теплопроводности</vt:lpstr>
      <vt:lpstr>Введение</vt:lpstr>
      <vt:lpstr>Актуальность</vt:lpstr>
      <vt:lpstr>Цели и задачи</vt:lpstr>
      <vt:lpstr>Концептуальная постановка задачи</vt:lpstr>
      <vt:lpstr>Основной закон теплопроводности Фурье</vt:lpstr>
      <vt:lpstr>УРАВНЕНИЕ ТЕПЛОПРОВОДНОСТИ</vt:lpstr>
      <vt:lpstr>Краевые условия</vt:lpstr>
      <vt:lpstr>Численный метод решения задачи</vt:lpstr>
      <vt:lpstr>Результаты</vt:lpstr>
      <vt:lpstr>Результаты</vt:lpstr>
      <vt:lpstr>Результаты</vt:lpstr>
      <vt:lpstr>Результаты </vt:lpstr>
      <vt:lpstr>Вывод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Численное решение уравнения теплопроводности</dc:title>
  <dc:creator>Черникова</dc:creator>
  <cp:lastModifiedBy>Черникова</cp:lastModifiedBy>
  <cp:revision>1</cp:revision>
  <dcterms:created xsi:type="dcterms:W3CDTF">2013-11-15T17:05:59Z</dcterms:created>
  <dcterms:modified xsi:type="dcterms:W3CDTF">2013-11-15T17:05:59Z</dcterms:modified>
</cp:coreProperties>
</file>