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C9C6-B1F1-4F4E-922C-53BCD462011B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73515-8EF7-45C9-B8DA-728C44E7E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36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EFC9C6-B1F1-4F4E-922C-53BCD462011B}" type="datetimeFigureOut">
              <a:rPr lang="ru-RU" smtClean="0"/>
              <a:t>15.11.2013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73515-8EF7-45C9-B8DA-728C44E7E8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78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sz="2400" smtClean="0"/>
              <a:t>Повышение квалификации педагогических работников и специалистов системы общего и высшего профессионального образования</a:t>
            </a:r>
            <a:br>
              <a:rPr lang="ru-RU" altLang="ru-RU" sz="2400" smtClean="0"/>
            </a:br>
            <a:r>
              <a:rPr lang="ru-RU" altLang="ru-RU" sz="2400" smtClean="0"/>
              <a:t>в рамках системы «школа-вуз» по созданию условий для развития, обучения и воспитания одаренных детей</a:t>
            </a:r>
            <a:br>
              <a:rPr lang="ru-RU" altLang="ru-RU" sz="2400" smtClean="0"/>
            </a:br>
            <a:endParaRPr lang="ru-RU" sz="2400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-180527" y="-99392"/>
            <a:ext cx="9329376" cy="6957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717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Варианты курсовой подготовки</a:t>
            </a:r>
            <a:endParaRPr lang="ru-RU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821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437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 hidden="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smtClean="0"/>
              <a:t>Видеоматериалы и открытые лекции для системы повышения квалификации</a:t>
            </a:r>
            <a:br>
              <a:rPr lang="ru-RU" sz="2800" smtClean="0"/>
            </a:br>
            <a:endParaRPr lang="ru-RU" sz="2800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5575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Экран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Повышение квалификации педагогических работников и специалистов системы общего и высшего профессионального образования в рамках системы «школа-вуз» по созданию условий для развития, обучения и воспитания одаренных детей </vt:lpstr>
      <vt:lpstr>Варианты курсовой подготовки</vt:lpstr>
      <vt:lpstr>Презентация PowerPoint</vt:lpstr>
      <vt:lpstr>Видеоматериалы и открытые лекции для системы повышения квалификации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Повышение квалификации педагогических работников и специалистов системы общего и высшего профессионального образования в рамках системы «школа-вуз» по созданию условий для развития, обучения и воспитания одаренных детей </dc:title>
  <dc:creator>Черникова</dc:creator>
  <cp:lastModifiedBy>Черникова</cp:lastModifiedBy>
  <cp:revision>2</cp:revision>
  <dcterms:created xsi:type="dcterms:W3CDTF">2013-11-15T16:37:52Z</dcterms:created>
  <dcterms:modified xsi:type="dcterms:W3CDTF">2013-11-15T16:38:42Z</dcterms:modified>
</cp:coreProperties>
</file>