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F396-440E-4700-873B-15D8015315AB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09EA-1E74-40A6-B739-3F62F32C4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8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FF396-440E-4700-873B-15D8015315AB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F09EA-1E74-40A6-B739-3F62F32C4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Организация УИР и управление исследовательской деятельностью учащихся</a:t>
            </a:r>
            <a:br>
              <a:rPr lang="ru-RU" altLang="ru-RU" sz="3200" smtClean="0"/>
            </a:br>
            <a:r>
              <a:rPr lang="ru-RU" altLang="ru-RU" sz="3200" smtClean="0"/>
              <a:t>9-11-х классов</a:t>
            </a:r>
            <a:r>
              <a:rPr lang="ru-RU" altLang="ru-RU" b="0" smtClean="0"/>
              <a:t/>
            </a:r>
            <a:br>
              <a:rPr lang="ru-RU" altLang="ru-RU" b="0" smtClean="0"/>
            </a:br>
            <a:endParaRPr lang="ru-RU" altLang="ru-RU" b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3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Специфика УИР в 9-11 классах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9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Примеры УИР в старших классах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3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Исследовательская деятельность учащихся в системе «школа-вуз»</a:t>
            </a:r>
            <a:endParaRPr lang="ru-RU" alt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2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>Задания исследовательской направленности в системе «школа-вуз»</a:t>
            </a:r>
            <a:endParaRPr lang="ru-RU" alt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Роль наставника в управлении УИР</a:t>
            </a:r>
            <a:endParaRPr lang="ru-RU" altLang="ru-RU" sz="32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5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Функции различных видов наставников УИР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8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Заместитель директора по УВР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4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Научный консультант –</a:t>
            </a:r>
            <a:br>
              <a:rPr lang="ru-RU" altLang="ru-RU" smtClean="0"/>
            </a:br>
            <a:r>
              <a:rPr lang="ru-RU" altLang="ru-RU" sz="2800" smtClean="0"/>
              <a:t> узкий специалист в предметной области ученического исследования</a:t>
            </a:r>
            <a:endParaRPr lang="ru-RU" alt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7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990033"/>
                </a:solidFill>
              </a:rPr>
              <a:t>Результативность и условия качества УИР</a:t>
            </a:r>
            <a:endParaRPr lang="ru-RU" altLang="ru-RU" smtClean="0">
              <a:solidFill>
                <a:srgbClr val="990033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4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/>
            </a:r>
            <a:br>
              <a:rPr lang="ru-RU" altLang="ru-RU" sz="3200" smtClean="0"/>
            </a:br>
            <a:endParaRPr lang="ru-RU" altLang="ru-RU" sz="32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770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Организация УИР и управление исследовательской деятельностью учащихся 9-11-х классов </vt:lpstr>
      <vt:lpstr>Исследовательская деятельность учащихся в системе «школа-вуз»</vt:lpstr>
      <vt:lpstr>Задания исследовательской направленности в системе «школа-вуз»</vt:lpstr>
      <vt:lpstr>Роль наставника в управлении УИР</vt:lpstr>
      <vt:lpstr>Функции различных видов наставников УИР</vt:lpstr>
      <vt:lpstr>Заместитель директора по УВР</vt:lpstr>
      <vt:lpstr>    Научный консультант –  узкий специалист в предметной области ученического исследования</vt:lpstr>
      <vt:lpstr>Результативность и условия качества УИР</vt:lpstr>
      <vt:lpstr> </vt:lpstr>
      <vt:lpstr>Специфика УИР в 9-11 классах</vt:lpstr>
      <vt:lpstr>Примеры УИР в старших классах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УИР и управление исследовательской деятельностью учащихся 9-11-х классов </dc:title>
  <dc:creator>Черникова</dc:creator>
  <cp:lastModifiedBy>Черникова</cp:lastModifiedBy>
  <cp:revision>1</cp:revision>
  <dcterms:created xsi:type="dcterms:W3CDTF">2013-11-15T13:00:28Z</dcterms:created>
  <dcterms:modified xsi:type="dcterms:W3CDTF">2013-11-15T13:00:28Z</dcterms:modified>
</cp:coreProperties>
</file>